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79" r:id="rId2"/>
    <p:sldId id="257" r:id="rId3"/>
    <p:sldId id="273" r:id="rId4"/>
    <p:sldId id="274" r:id="rId5"/>
    <p:sldId id="275" r:id="rId6"/>
    <p:sldId id="268" r:id="rId7"/>
    <p:sldId id="269" r:id="rId8"/>
    <p:sldId id="276" r:id="rId9"/>
    <p:sldId id="270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9"/>
    <p:restoredTop sz="94669"/>
  </p:normalViewPr>
  <p:slideViewPr>
    <p:cSldViewPr>
      <p:cViewPr>
        <p:scale>
          <a:sx n="59" d="100"/>
          <a:sy n="59" d="100"/>
        </p:scale>
        <p:origin x="2520" y="8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674999-F099-CE42-BF62-0320BC4A35C9}" type="datetimeFigureOut">
              <a:rPr lang="en-US" smtClean="0"/>
              <a:t>7/17/17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DCB05-A0AB-F440-9130-4E36EE98A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542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</a:t>
            </a:r>
            <a:r>
              <a:rPr lang="en-US" baseline="0" dirty="0" smtClean="0"/>
              <a:t> what we are raising money for.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CB05-A0AB-F440-9130-4E36EE98AC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90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students</a:t>
            </a:r>
            <a:r>
              <a:rPr lang="en-US" baseline="0" dirty="0" smtClean="0"/>
              <a:t> know that different items are different prices.</a:t>
            </a:r>
          </a:p>
          <a:p>
            <a:r>
              <a:rPr lang="en-US" baseline="0" dirty="0" smtClean="0"/>
              <a:t>All sold on Monday, Tuesday, Wednesday (Not Thursday due to pizza) and Friday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CB05-A0AB-F440-9130-4E36EE98AC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22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CB05-A0AB-F440-9130-4E36EE98AC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12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options for students</a:t>
            </a:r>
            <a:r>
              <a:rPr lang="en-US" baseline="0" dirty="0" smtClean="0"/>
              <a:t> are: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Free dress only </a:t>
            </a:r>
            <a:r>
              <a:rPr lang="mr-IN" baseline="0" dirty="0" smtClean="0"/>
              <a:t>–</a:t>
            </a:r>
            <a:r>
              <a:rPr lang="en-US" baseline="0" dirty="0" smtClean="0"/>
              <a:t> Africa theme (animal or Zimbabwe flag </a:t>
            </a:r>
            <a:r>
              <a:rPr lang="en-US" baseline="0" dirty="0" err="1" smtClean="0"/>
              <a:t>colours</a:t>
            </a:r>
            <a:r>
              <a:rPr lang="en-US" baseline="0" dirty="0" smtClean="0"/>
              <a:t>) </a:t>
            </a:r>
            <a:r>
              <a:rPr lang="mr-IN" baseline="0" dirty="0" smtClean="0"/>
              <a:t>–</a:t>
            </a:r>
            <a:r>
              <a:rPr lang="en-US" baseline="0" dirty="0" smtClean="0"/>
              <a:t> Gold coin donation on the day.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Free dress and pizza and popper - $5.00. Preorder online. A letter will be sent to all parents. Pay at the office.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CB05-A0AB-F440-9130-4E36EE98AC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70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3E5C67D-AD48-4F88-9A05-A1E24339388A}" type="datetimeFigureOut">
              <a:rPr lang="en-AU" smtClean="0"/>
              <a:t>17/7/17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jpe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22109"/>
            <a:ext cx="3093177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Our Sponsor Children:</a:t>
            </a:r>
            <a:br>
              <a:rPr lang="en-AU" dirty="0" smtClean="0"/>
            </a:br>
            <a:r>
              <a:rPr lang="en-AU" dirty="0" err="1" smtClean="0"/>
              <a:t>Tadiwa</a:t>
            </a:r>
            <a:r>
              <a:rPr lang="en-AU" dirty="0" smtClean="0"/>
              <a:t> and Lawrence 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2654357"/>
            <a:ext cx="3093177" cy="37447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687998"/>
            <a:ext cx="3289672" cy="56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3688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22109"/>
            <a:ext cx="3093177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en-AU" dirty="0" smtClean="0"/>
              <a:t>Pray for </a:t>
            </a:r>
            <a:r>
              <a:rPr lang="en-AU" dirty="0" err="1" smtClean="0"/>
              <a:t>Tadiwa</a:t>
            </a:r>
            <a:r>
              <a:rPr lang="en-AU" dirty="0" smtClean="0"/>
              <a:t> and Lawrence </a:t>
            </a:r>
            <a:br>
              <a:rPr lang="en-AU" dirty="0" smtClean="0"/>
            </a:br>
            <a:r>
              <a:rPr lang="en-AU" dirty="0" smtClean="0"/>
              <a:t>this week.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2654357"/>
            <a:ext cx="3093177" cy="374474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687998"/>
            <a:ext cx="3289672" cy="56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90028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730" y="458038"/>
            <a:ext cx="5216460" cy="174732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Building a future for children in Zimbabwe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4704"/>
            <a:ext cx="2088232" cy="2232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3717032"/>
            <a:ext cx="3272874" cy="16356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565400"/>
            <a:ext cx="4064000" cy="36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1466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908720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SCHOOL IN ZIMBABWE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86" y="1745432"/>
            <a:ext cx="9083679" cy="5112568"/>
          </a:xfrm>
        </p:spPr>
      </p:pic>
    </p:spTree>
    <p:extLst>
      <p:ext uri="{BB962C8B-B14F-4D97-AF65-F5344CB8AC3E}">
        <p14:creationId xmlns:p14="http://schemas.microsoft.com/office/powerpoint/2010/main" val="1352891965"/>
      </p:ext>
    </p:extLst>
  </p:cSld>
  <p:clrMapOvr>
    <a:masterClrMapping/>
  </p:clrMapOvr>
  <p:transition spd="slow"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92" y="883648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SEWING PROGRAM!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92" y="1484784"/>
            <a:ext cx="6912768" cy="5096378"/>
          </a:xfrm>
        </p:spPr>
      </p:pic>
    </p:spTree>
    <p:extLst>
      <p:ext uri="{BB962C8B-B14F-4D97-AF65-F5344CB8AC3E}">
        <p14:creationId xmlns:p14="http://schemas.microsoft.com/office/powerpoint/2010/main" val="1444745133"/>
      </p:ext>
    </p:extLst>
  </p:cSld>
  <p:clrMapOvr>
    <a:masterClrMapping/>
  </p:clrMapOvr>
  <p:transition spd="slow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                  LOOM BAND FUN!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610916"/>
            <a:ext cx="4678777" cy="35083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5487" y="886656"/>
            <a:ext cx="4018756" cy="2938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56" y="4070129"/>
            <a:ext cx="3029879" cy="231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95504"/>
      </p:ext>
    </p:extLst>
  </p:cSld>
  <p:clrMapOvr>
    <a:masterClrMapping/>
  </p:clrMapOvr>
  <p:transition spd="slow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483" y="548680"/>
            <a:ext cx="8145965" cy="5976664"/>
          </a:xfrm>
        </p:spPr>
        <p:txBody>
          <a:bodyPr>
            <a:normAutofit fontScale="90000"/>
          </a:bodyPr>
          <a:lstStyle/>
          <a:p>
            <a:pPr algn="r"/>
            <a:r>
              <a:rPr lang="en-US" sz="5400" b="1" dirty="0" smtClean="0"/>
              <a:t>Celebrate AFRICA!</a:t>
            </a: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4400" b="1" dirty="0" smtClean="0">
                <a:solidFill>
                  <a:srgbClr val="FF6700"/>
                </a:solidFill>
              </a:rPr>
              <a:t/>
            </a:r>
            <a:br>
              <a:rPr lang="en-US" sz="4400" b="1" dirty="0" smtClean="0">
                <a:solidFill>
                  <a:srgbClr val="FF6700"/>
                </a:solidFill>
              </a:rPr>
            </a:br>
            <a:r>
              <a:rPr lang="en-US" sz="4400" b="1" dirty="0" smtClean="0">
                <a:solidFill>
                  <a:srgbClr val="FF6700"/>
                </a:solidFill>
              </a:rPr>
              <a:t/>
            </a:r>
            <a:br>
              <a:rPr lang="en-US" sz="4400" b="1" dirty="0" smtClean="0">
                <a:solidFill>
                  <a:srgbClr val="FF6700"/>
                </a:solidFill>
              </a:rPr>
            </a:br>
            <a:r>
              <a:rPr lang="en-US" sz="4400" b="1" dirty="0">
                <a:solidFill>
                  <a:srgbClr val="FF6700"/>
                </a:solidFill>
              </a:rPr>
              <a:t/>
            </a:r>
            <a:br>
              <a:rPr lang="en-US" sz="4400" b="1" dirty="0">
                <a:solidFill>
                  <a:srgbClr val="FF6700"/>
                </a:solidFill>
              </a:rPr>
            </a:br>
            <a:r>
              <a:rPr lang="en-US" sz="4400" b="1" dirty="0">
                <a:solidFill>
                  <a:srgbClr val="FF6700"/>
                </a:solidFill>
              </a:rPr>
              <a:t/>
            </a:r>
            <a:br>
              <a:rPr lang="en-US" sz="4400" b="1" dirty="0">
                <a:solidFill>
                  <a:srgbClr val="FF6700"/>
                </a:solidFill>
              </a:rPr>
            </a:br>
            <a:r>
              <a:rPr lang="en-US" sz="4400" b="1" dirty="0" smtClean="0">
                <a:solidFill>
                  <a:srgbClr val="FF6700"/>
                </a:solidFill>
              </a:rPr>
              <a:t/>
            </a:r>
            <a:br>
              <a:rPr lang="en-US" sz="4400" b="1" dirty="0" smtClean="0">
                <a:solidFill>
                  <a:srgbClr val="FF6700"/>
                </a:solidFill>
              </a:rPr>
            </a:br>
            <a:r>
              <a:rPr lang="en-US" sz="4400" b="1" dirty="0" smtClean="0">
                <a:solidFill>
                  <a:srgbClr val="FF6700"/>
                </a:solidFill>
              </a:rPr>
              <a:t/>
            </a:r>
            <a:br>
              <a:rPr lang="en-US" sz="4400" b="1" dirty="0" smtClean="0">
                <a:solidFill>
                  <a:srgbClr val="FF6700"/>
                </a:solidFill>
              </a:rPr>
            </a:br>
            <a:r>
              <a:rPr lang="en-US" sz="4400" b="1" dirty="0" smtClean="0">
                <a:solidFill>
                  <a:srgbClr val="FF6700"/>
                </a:solidFill>
              </a:rPr>
              <a:t>A gift for Lawrence and </a:t>
            </a:r>
            <a:r>
              <a:rPr lang="en-US" sz="4400" b="1" dirty="0" err="1" smtClean="0">
                <a:solidFill>
                  <a:srgbClr val="FF6700"/>
                </a:solidFill>
              </a:rPr>
              <a:t>Tadiwa</a:t>
            </a:r>
            <a:r>
              <a:rPr lang="en-US" sz="4400" b="1" dirty="0" smtClean="0">
                <a:solidFill>
                  <a:srgbClr val="FF6700"/>
                </a:solidFill>
              </a:rPr>
              <a:t/>
            </a:r>
            <a:br>
              <a:rPr lang="en-US" sz="4400" b="1" dirty="0" smtClean="0">
                <a:solidFill>
                  <a:srgbClr val="FF6700"/>
                </a:solidFill>
              </a:rPr>
            </a:br>
            <a:r>
              <a:rPr lang="en-US" sz="4400" b="1" dirty="0" smtClean="0">
                <a:solidFill>
                  <a:srgbClr val="FF6700"/>
                </a:solidFill>
              </a:rPr>
              <a:t>Fun/Festival day for VANA kids</a:t>
            </a:r>
            <a:endParaRPr lang="en-US" sz="5400" dirty="0"/>
          </a:p>
        </p:txBody>
      </p:sp>
      <p:pic>
        <p:nvPicPr>
          <p:cNvPr id="4" name="Picture 3" descr="IMG_71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8635"/>
            <a:ext cx="2664296" cy="4740739"/>
          </a:xfrm>
          <a:prstGeom prst="rect">
            <a:avLst/>
          </a:prstGeom>
        </p:spPr>
      </p:pic>
      <p:pic>
        <p:nvPicPr>
          <p:cNvPr id="5" name="Picture 4" descr="IMG_7360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2779" y="1604517"/>
            <a:ext cx="4545565" cy="342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25859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05004" y="805857"/>
            <a:ext cx="3927861" cy="2763616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/>
              <a:t>Monday Tuesday Thursday Friday</a:t>
            </a:r>
            <a:endParaRPr lang="en-US" sz="4400" dirty="0"/>
          </a:p>
        </p:txBody>
      </p:sp>
      <p:pic>
        <p:nvPicPr>
          <p:cNvPr id="10" name="Picture 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987" y="3664219"/>
            <a:ext cx="6984776" cy="2655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04526" y="5869885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/>
              <a:t> Small beaded animals $3</a:t>
            </a:r>
            <a:endParaRPr 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205004" y="221083"/>
            <a:ext cx="47990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Made in Zimbabwe!</a:t>
            </a:r>
            <a:endParaRPr lang="en-US" sz="32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938" y="666641"/>
            <a:ext cx="4283968" cy="29028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81884" y="3239457"/>
            <a:ext cx="4502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Musical Shakers $3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153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884" y="0"/>
            <a:ext cx="4845280" cy="244295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1973" y="1772816"/>
            <a:ext cx="3567821" cy="363482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/>
              <a:t>Monday Tuesday</a:t>
            </a:r>
            <a:br>
              <a:rPr lang="en-US" sz="4800" b="1" dirty="0" smtClean="0"/>
            </a:br>
            <a:r>
              <a:rPr lang="en-US" sz="2000" b="1" dirty="0" smtClean="0"/>
              <a:t>Free Dress and Pizza Wednesday</a:t>
            </a:r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 smtClean="0"/>
              <a:t>Thursday</a:t>
            </a:r>
            <a:br>
              <a:rPr lang="en-US" sz="4800" b="1" dirty="0" smtClean="0"/>
            </a:br>
            <a:r>
              <a:rPr lang="en-US" sz="4800" b="1" dirty="0" smtClean="0"/>
              <a:t>Friday</a:t>
            </a:r>
            <a:endParaRPr lang="en-US" sz="4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1884" y="3497640"/>
            <a:ext cx="4037384" cy="28808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5931519"/>
            <a:ext cx="5953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Large</a:t>
            </a:r>
            <a:r>
              <a:rPr lang="en-US" sz="3600" dirty="0" smtClean="0"/>
              <a:t> beaded animals $5</a:t>
            </a:r>
            <a:endParaRPr lang="en-US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493886" y="372102"/>
            <a:ext cx="36206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All made in Zimbabwe</a:t>
            </a:r>
            <a:r>
              <a:rPr lang="en-US" sz="3600" dirty="0" smtClean="0"/>
              <a:t>!</a:t>
            </a:r>
            <a:endParaRPr 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1884" y="2327427"/>
            <a:ext cx="4502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Hippos &amp; Turtles $3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278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764704"/>
            <a:ext cx="1232148" cy="21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76579" cy="108012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/>
              <a:t>    Wednesday Week 5 </a:t>
            </a:r>
            <a:r>
              <a:rPr lang="en-US" sz="1800" b="1" dirty="0"/>
              <a:t>9</a:t>
            </a:r>
            <a:r>
              <a:rPr lang="en-US" sz="1800" b="1" dirty="0" smtClean="0"/>
              <a:t> August</a:t>
            </a:r>
            <a:endParaRPr lang="en-US" sz="1800" dirty="0"/>
          </a:p>
        </p:txBody>
      </p:sp>
      <p:pic>
        <p:nvPicPr>
          <p:cNvPr id="12" name="Picture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1440160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2348880"/>
            <a:ext cx="643508" cy="36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1800200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412776"/>
            <a:ext cx="579050" cy="5314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516216" y="1556792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Free Dress only</a:t>
            </a:r>
          </a:p>
          <a:p>
            <a:pPr algn="ctr"/>
            <a:r>
              <a:rPr lang="en-US" sz="2000" dirty="0" smtClean="0"/>
              <a:t>Gold Coin Donation</a:t>
            </a:r>
            <a:endParaRPr lang="en-US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780928"/>
            <a:ext cx="9158008" cy="864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 smtClean="0">
                <a:solidFill>
                  <a:schemeClr val="accent3"/>
                </a:solidFill>
              </a:rPr>
              <a:t>OR</a:t>
            </a:r>
            <a:endParaRPr lang="en-US" sz="5400" dirty="0">
              <a:solidFill>
                <a:schemeClr val="accent3"/>
              </a:solidFill>
            </a:endParaRPr>
          </a:p>
        </p:txBody>
      </p:sp>
      <p:pic>
        <p:nvPicPr>
          <p:cNvPr id="11" name="Picture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717032"/>
            <a:ext cx="1296144" cy="74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4437112"/>
            <a:ext cx="1080120" cy="20162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4149080"/>
            <a:ext cx="1296144" cy="12241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356992"/>
            <a:ext cx="643508" cy="36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1728192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2195736" y="5661248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Free Dress </a:t>
            </a:r>
          </a:p>
        </p:txBody>
      </p:sp>
      <p:pic>
        <p:nvPicPr>
          <p:cNvPr id="21" name="Picture 2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4509120"/>
            <a:ext cx="1224136" cy="17435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573016"/>
            <a:ext cx="2880320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4499992" y="6021288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Popper and 2 pieces of pizza!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08104" y="299695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Preorder/pay in weeks 2-4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9552" y="2940968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3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Austin.thmx</Template>
  <TotalTime>3042</TotalTime>
  <Words>187</Words>
  <Application>Microsoft Macintosh PowerPoint</Application>
  <PresentationFormat>On-screen Show (4:3)</PresentationFormat>
  <Paragraphs>32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Mangal</vt:lpstr>
      <vt:lpstr>Wingdings 2</vt:lpstr>
      <vt:lpstr>Austin</vt:lpstr>
      <vt:lpstr>Our Sponsor Children: Tadiwa and Lawrence </vt:lpstr>
      <vt:lpstr>Building a future for children in Zimbabwe</vt:lpstr>
      <vt:lpstr>    SCHOOL IN ZIMBABWE</vt:lpstr>
      <vt:lpstr>      SEWING PROGRAM!</vt:lpstr>
      <vt:lpstr>                     LOOM BAND FUN!</vt:lpstr>
      <vt:lpstr>Celebrate AFRICA!       A gift for Lawrence and Tadiwa Fun/Festival day for VANA kids</vt:lpstr>
      <vt:lpstr>Monday Tuesday Thursday Friday</vt:lpstr>
      <vt:lpstr>Monday Tuesday Free Dress and Pizza Wednesday Thursday Friday</vt:lpstr>
      <vt:lpstr>    Wednesday Week 5 9 August</vt:lpstr>
      <vt:lpstr>Pray for Tadiwa and Lawrence  this week.</vt:lpstr>
    </vt:vector>
  </TitlesOfParts>
  <LinksUpToDate>false</LinksUpToDate>
  <SharedDoc>false</SharedDoc>
  <HyperlinksChanged>false</HyperlinksChanged>
  <AppVersion>15.0035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GCCC Sponsor Child</dc:title>
  <dc:creator>nicole.jen</dc:creator>
  <cp:lastModifiedBy>Microsoft Office User</cp:lastModifiedBy>
  <cp:revision>112</cp:revision>
  <cp:lastPrinted>2017-07-11T11:24:40Z</cp:lastPrinted>
  <dcterms:created xsi:type="dcterms:W3CDTF">2014-03-23T21:36:37Z</dcterms:created>
  <dcterms:modified xsi:type="dcterms:W3CDTF">2017-07-17T10:32:04Z</dcterms:modified>
</cp:coreProperties>
</file>